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647DCD-867E-01EA-737D-C3089EE59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A203D38-78BC-F38E-B300-367A44D77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C7CB6E-D69B-AED8-8060-CA2478C53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EAEBE6-FB1B-650C-1AD5-EC8957646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DA7F6A6-EECC-5F54-7D7F-E5B773382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7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157960-C1D3-26A7-C7B0-FB9B1099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2123EC7-5EF4-1210-B038-9089E7EC4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F5E3A4-E5FA-93A1-DAAA-393CD5645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F07F1BB-F487-BCF6-8BE9-861D6D5D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3A74F0-9869-D35F-83A4-37CDF1953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137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CE33B00-3A84-6EC9-37FC-530FD7CD3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DBF87F6-DD7D-F4E4-C01E-3D80D8CCF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CA61AEA-6B8D-E752-7A68-F2B8A0BD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244917-BA83-F779-6429-CF4D39D4D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9BB939-0FDD-5EDD-3A11-DC35387D1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595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297B20-109F-35C3-807D-11CF90DC0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2EE48F-11F3-D9DA-86D9-30E8CA4BB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3E2929-F537-C2D3-02B4-927B3E1D8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C21378-CB11-4053-0F5A-BE5FF16EB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D3BEA1-B4C1-C948-31F9-D8A79B61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679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457C52-4921-EF3C-E714-F4525F08F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3D7EA8-A877-FCBD-267E-F5D9596F0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82D607C-EC57-DD70-BE36-C058F57CC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7F65E84-256D-B346-F26B-608D8FC0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E28D77-27EC-6420-D784-11F13314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68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877B29-99B3-8601-AAA8-58F3D13C2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D38145-D330-5A4E-05B0-CC8BB64AF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24898C2-08F8-61D2-EDB0-91A2AF080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CAD6B9-8805-5473-FEF0-31322C94B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8020625-19C7-6C03-3571-E16CE2A01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62EA15A-ADC9-6F9A-28DA-D783B7AE8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025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D2F0B2-C932-4FF0-2975-CE7176F4D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405AE7-E749-A52C-0C99-AF53EF9F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28379FB-C150-3E4F-EF1B-D3185776F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27070D7-7139-AC40-052F-A5BFC597A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D552705-2F8A-804C-2182-BD1285B4C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96CA5DA-7278-E258-254C-E13AA688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E49821-050A-F8EE-6297-E2A385DD9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7788B15-1D8E-31AB-52E9-922D093FB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32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E6F802-2FC7-F957-5334-8B7A5067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A237171-DE84-BFB4-F66D-17B02523E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C5E82A7-2667-08DF-12E0-97C4288ED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ABC4FA8-403A-790B-7C52-E471D8805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83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5CB364D-7C98-C976-6236-283A2AA5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9D0BD590-6214-57D5-B1F4-C2A21A7F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1D84FA5-21E2-C2A9-B134-00B5E7E8C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41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811B7C-A612-A2D2-5EDC-2D0BC259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CC65E7-DC2C-8484-8FCD-BC3FC84B1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0F3F9C2-AA89-9C2F-36C5-3F37429F8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5D6F53B-E953-EC2B-F539-8EBE5FE10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1BF11D-61E5-AB95-3225-467E6329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A54511-C48E-F5A0-5E0D-CB1436C39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859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401291-84F1-C51F-1D77-189CC5197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1B11EBA-53CD-7521-F2E6-1E554FCC1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989BE0-3AF6-9279-462E-758487A1D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CC411C-65F9-0F19-ADEE-C4EE48C52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501A391-B60F-398B-9F63-06EE99BA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5D7F357-7807-75B8-98A2-70580499F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81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D1945B7-C127-6B2E-0C61-08FA40FC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40F0D5-FA09-8703-8C8B-398B84633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06BDD4-DDDA-7685-9413-31CD7624D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824BF-531D-4DBC-838E-40A95FD79B9A}" type="datetimeFigureOut">
              <a:rPr lang="ko-KR" altLang="en-US" smtClean="0"/>
              <a:t>2022-12-07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FF8FF8-7FA1-3515-11E3-5DD3ABC3B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FDA8E6-6AB8-5451-CBDE-A018A3C8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35E9A-E145-4505-ADD9-C70A966FB67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36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F50FBAF6-6564-563C-0F03-51576E7D8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094" y="446263"/>
            <a:ext cx="4502243" cy="558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7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Bae Kwangok</dc:creator>
  <cp:lastModifiedBy>Bae Kwangok</cp:lastModifiedBy>
  <cp:revision>2</cp:revision>
  <dcterms:created xsi:type="dcterms:W3CDTF">2022-12-07T05:31:15Z</dcterms:created>
  <dcterms:modified xsi:type="dcterms:W3CDTF">2022-12-07T05:53:39Z</dcterms:modified>
</cp:coreProperties>
</file>